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0" r:id="rId2"/>
    <p:sldId id="256" r:id="rId3"/>
    <p:sldId id="257" r:id="rId4"/>
    <p:sldId id="267" r:id="rId5"/>
    <p:sldId id="275" r:id="rId6"/>
    <p:sldId id="268" r:id="rId7"/>
    <p:sldId id="269" r:id="rId8"/>
    <p:sldId id="259" r:id="rId9"/>
    <p:sldId id="284" r:id="rId10"/>
    <p:sldId id="285" r:id="rId11"/>
    <p:sldId id="286" r:id="rId12"/>
    <p:sldId id="287" r:id="rId13"/>
    <p:sldId id="261" r:id="rId14"/>
    <p:sldId id="279" r:id="rId15"/>
    <p:sldId id="278" r:id="rId16"/>
    <p:sldId id="288" r:id="rId17"/>
    <p:sldId id="289" r:id="rId18"/>
    <p:sldId id="28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Data Model RDF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2690" y="1668456"/>
            <a:ext cx="6256903" cy="186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Individual: EDAC-Environmental-Datasets</a:t>
            </a:r>
          </a:p>
          <a:p>
            <a:endParaRPr lang="en-US" sz="1050" dirty="0"/>
          </a:p>
          <a:p>
            <a:r>
              <a:rPr lang="en-US" sz="1050" dirty="0"/>
              <a:t>    Types: 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elsewebdata:WCSCoverageSet</a:t>
            </a:r>
            <a:endParaRPr lang="en-US" sz="1050" dirty="0"/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Facts:  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/data/coverages.owl#349396_dataset&gt;,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/data/coverages.owl#349399_dataset&gt;,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/data/coverages.owl#349397_dataset&gt;,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/data/coverages.owl#349395_dataset&gt;,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/data/coverages.owl#349398_dataset&gt;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05230" y="4198166"/>
            <a:ext cx="730984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Individual: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/data/coverages.owl#349399_dataset&gt;</a:t>
            </a:r>
          </a:p>
          <a:p>
            <a:endParaRPr lang="en-US" sz="1100" dirty="0"/>
          </a:p>
          <a:p>
            <a:r>
              <a:rPr lang="en-US" sz="1100" dirty="0"/>
              <a:t>    Types: 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elsewebdata:WCSCoverageDataset</a:t>
            </a:r>
            <a:endParaRPr lang="en-US" sz="1100" dirty="0"/>
          </a:p>
          <a:p>
            <a:r>
              <a:rPr lang="en-US" sz="1100" dirty="0"/>
              <a:t>    </a:t>
            </a:r>
          </a:p>
          <a:p>
            <a:r>
              <a:rPr lang="en-US" sz="1100" dirty="0"/>
              <a:t>    Facts:  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prov:wasGeneratedBy</a:t>
            </a:r>
            <a:r>
              <a:rPr lang="en-US" sz="1100" dirty="0"/>
              <a:t> 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/data/coverages.owl#349399_measurement&gt;,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terms:temporal</a:t>
            </a:r>
            <a:r>
              <a:rPr lang="en-US" sz="1100" dirty="0"/>
              <a:t>  duration_0,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terms:spatial</a:t>
            </a:r>
            <a:r>
              <a:rPr lang="en-US" sz="1100" dirty="0"/>
              <a:t>  region_0,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dcat:distribution</a:t>
            </a:r>
            <a:r>
              <a:rPr lang="en-US" sz="1100" dirty="0"/>
              <a:t> 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/data/coverages.owl#349399_distribution&gt;,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elsewebdata:hasID</a:t>
            </a:r>
            <a:r>
              <a:rPr lang="en-US" sz="1100" dirty="0"/>
              <a:t>  349399</a:t>
            </a:r>
          </a:p>
        </p:txBody>
      </p:sp>
    </p:spTree>
    <p:extLst>
      <p:ext uri="{BB962C8B-B14F-4D97-AF65-F5344CB8AC3E}">
        <p14:creationId xmlns:p14="http://schemas.microsoft.com/office/powerpoint/2010/main" val="220044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Potential Limitations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228869" y="279149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500172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869" y="1966138"/>
            <a:ext cx="1954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2814" y="5494434"/>
            <a:ext cx="3450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719875"/>
            <a:ext cx="3453960" cy="78368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- Where can I find relevant data?</a:t>
            </a:r>
          </a:p>
          <a:p>
            <a:r>
              <a:rPr lang="en-US" dirty="0" smtClean="0"/>
              <a:t>- How do I know it is relevant?</a:t>
            </a:r>
            <a:endParaRPr lang="en-US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2494894" y="3314858"/>
            <a:ext cx="3453960" cy="783686"/>
          </a:xfrm>
          <a:prstGeom prst="wedgeRoundRectCallout">
            <a:avLst>
              <a:gd name="adj1" fmla="val -57535"/>
              <a:gd name="adj2" fmla="val 134121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transformations are required to satisfy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40059" y="4532369"/>
            <a:ext cx="600213" cy="1281825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26" idx="3"/>
            <a:endCxn id="95" idx="1"/>
          </p:cNvCxnSpPr>
          <p:nvPr/>
        </p:nvCxnSpPr>
        <p:spPr>
          <a:xfrm flipV="1">
            <a:off x="5972813" y="4868588"/>
            <a:ext cx="495772" cy="458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2680" y="3964775"/>
            <a:ext cx="491395" cy="1325401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goal of </a:t>
            </a:r>
            <a:r>
              <a:rPr lang="en-US" dirty="0" err="1" smtClean="0"/>
              <a:t>ELSEWeb</a:t>
            </a:r>
            <a:r>
              <a:rPr lang="en-US" dirty="0" smtClean="0"/>
              <a:t> is to streamline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8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23054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80" idx="3"/>
            <a:endCxn id="26" idx="1"/>
          </p:cNvCxnSpPr>
          <p:nvPr/>
        </p:nvCxnSpPr>
        <p:spPr>
          <a:xfrm>
            <a:off x="5236882" y="4867182"/>
            <a:ext cx="286172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 flipV="1">
            <a:off x="2830837" y="4867182"/>
            <a:ext cx="429213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0782" y="6171684"/>
            <a:ext cx="359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Semantic </a:t>
            </a:r>
            <a:r>
              <a:rPr lang="en-US" dirty="0" smtClean="0"/>
              <a:t>Mediation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81078" y="2604590"/>
            <a:ext cx="5679759" cy="743528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agnetic Disk 37"/>
          <p:cNvSpPr/>
          <p:nvPr/>
        </p:nvSpPr>
        <p:spPr>
          <a:xfrm>
            <a:off x="2424341" y="2678069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06989" y="2617789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97738" y="2649799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22" y="2604590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Lifemapper</a:t>
            </a:r>
            <a:r>
              <a:rPr lang="en-US" dirty="0" smtClean="0"/>
              <a:t> Species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3" y="2364163"/>
            <a:ext cx="13153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EDAC WCS Data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468585" y="2641562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4123982" y="2678069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12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3184767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Data</a:t>
            </a: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398728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150635" y="4227139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Pellet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55013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843229"/>
            <a:ext cx="5938" cy="34327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 flipV="1">
            <a:off x="2403525" y="4414007"/>
            <a:ext cx="747110" cy="125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  <a:endParaRPr lang="en-US" sz="1400" dirty="0" smtClean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  <a:endParaRPr lang="en-US" sz="1400" dirty="0" smtClean="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  <a:endParaRPr lang="en-US" sz="1400" dirty="0" smtClean="0"/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730964" y="5230470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159608" y="4600874"/>
            <a:ext cx="667" cy="5679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24827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  <a:endParaRPr lang="en-US" sz="1400" dirty="0" smtClean="0"/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3576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44606"/>
            <a:ext cx="3486783" cy="112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83749" y="3632596"/>
            <a:ext cx="272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cardioSHARE</a:t>
            </a:r>
            <a:r>
              <a:rPr lang="en-US" sz="1200" dirty="0" smtClean="0"/>
              <a:t> coordinates execution of services to satisfy a query</a:t>
            </a:r>
            <a:endParaRPr lang="en-US" sz="1200" dirty="0"/>
          </a:p>
        </p:txBody>
      </p:sp>
      <p:sp>
        <p:nvSpPr>
          <p:cNvPr id="101" name="Folded Corner 100"/>
          <p:cNvSpPr/>
          <p:nvPr/>
        </p:nvSpPr>
        <p:spPr>
          <a:xfrm>
            <a:off x="4223588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632417" y="5168814"/>
            <a:ext cx="3055715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6061952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622006"/>
            <a:ext cx="0" cy="4399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437028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461010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556709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422424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15803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0001" y="5936426"/>
            <a:ext cx="530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WCS Data = Multipart MIME = Payload Tiff + Metadata</a:t>
            </a:r>
            <a:endParaRPr lang="en-US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6553200" y="4821879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905125" y="3757266"/>
            <a:ext cx="1230224" cy="6924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51588" y="3526337"/>
            <a:ext cx="309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Harvest: translate metadata descriptions into our </a:t>
            </a:r>
            <a:r>
              <a:rPr lang="en-US" dirty="0" err="1" smtClean="0"/>
              <a:t>ELSEWeb</a:t>
            </a:r>
            <a:r>
              <a:rPr lang="en-US" dirty="0" smtClean="0"/>
              <a:t> data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Desirable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3968" y="3877704"/>
            <a:ext cx="8362832" cy="2303545"/>
          </a:xfrm>
          <a:prstGeom prst="roundRect">
            <a:avLst>
              <a:gd name="adj" fmla="val 879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3968" y="2724448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277" y="3307634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DCAT: Data Catalog Vocabulary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968" y="1600200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851521" cy="583186"/>
          </a:xfrm>
        </p:spPr>
        <p:txBody>
          <a:bodyPr/>
          <a:lstStyle/>
          <a:p>
            <a:r>
              <a:rPr lang="en-US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277" y="2183386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OBOE: Observation Ontology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5277" y="5811917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PROV-O: Provenance Ontology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4092" y="2711493"/>
            <a:ext cx="6851521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Where can I get the data?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4092" y="4017151"/>
            <a:ext cx="6851521" cy="179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was the data generated?</a:t>
            </a:r>
          </a:p>
          <a:p>
            <a:r>
              <a:rPr lang="en-US" dirty="0" smtClean="0"/>
              <a:t>Who was responsible for publishing?</a:t>
            </a:r>
          </a:p>
          <a:p>
            <a:r>
              <a:rPr lang="en-US" dirty="0" smtClean="0"/>
              <a:t>When was it generated?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EDAC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440215" y="3082837"/>
            <a:ext cx="2362395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H="1" flipV="1">
            <a:off x="4620151" y="2291435"/>
            <a:ext cx="1262" cy="7914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 flipV="1">
            <a:off x="5802610" y="3313669"/>
            <a:ext cx="1633856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 flipV="1">
            <a:off x="2555285" y="3313668"/>
            <a:ext cx="884930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544502"/>
            <a:ext cx="6935" cy="6898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3948208" y="5504303"/>
            <a:ext cx="1329661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Activity</a:t>
            </a:r>
            <a:endParaRPr lang="en-US" sz="2400" b="0" dirty="0"/>
          </a:p>
        </p:txBody>
      </p:sp>
      <p:cxnSp>
        <p:nvCxnSpPr>
          <p:cNvPr id="93" name="Straight Arrow Connector 92"/>
          <p:cNvCxnSpPr>
            <a:stCxn id="84" idx="2"/>
            <a:endCxn id="92" idx="0"/>
          </p:cNvCxnSpPr>
          <p:nvPr/>
        </p:nvCxnSpPr>
        <p:spPr bwMode="auto">
          <a:xfrm flipH="1">
            <a:off x="4613039" y="4695969"/>
            <a:ext cx="1439" cy="8083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512730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02771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370613" y="1668905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32612" y="2820374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441146" y="2769573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504263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58450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499838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24498" y="6046842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81699" y="5962176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318880" y="495397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118481" y="5089442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033815" y="236317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60549" y="2870316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77924" y="2870316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7552" y="1865402"/>
            <a:ext cx="715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0836" y="2870316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as SWEET to extend OBOE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5269" y="1562214"/>
            <a:ext cx="7526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selection 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transformations 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Modeling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Integration 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4256665"/>
            <a:ext cx="150834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673748" y="3587109"/>
            <a:ext cx="230832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16200000" flipH="1">
            <a:off x="5673747" y="3356277"/>
            <a:ext cx="230833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2110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H="1" flipV="1">
            <a:off x="4383369" y="5541189"/>
            <a:ext cx="4306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SADI Service: Extractor</a:t>
            </a:r>
            <a:endParaRPr lang="en-US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2843207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416059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e</a:t>
            </a:r>
            <a:r>
              <a:rPr lang="en-US" sz="1200" b="1" dirty="0" err="1" smtClean="0"/>
              <a:t>lseweb:hasWCSCoverageDistribution</a:t>
            </a:r>
            <a:r>
              <a:rPr lang="en-US" sz="1200" b="1" dirty="0" smtClean="0"/>
              <a:t> 1..10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92506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58916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612374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52489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4221034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562515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434865"/>
            <a:ext cx="193529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69423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074039"/>
            <a:ext cx="2501" cy="1146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682699"/>
            <a:ext cx="5783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2024180"/>
            <a:ext cx="4078" cy="410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602978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793348"/>
            <a:ext cx="190241" cy="4131720"/>
          </a:xfrm>
          <a:prstGeom prst="curvedConnector3">
            <a:avLst>
              <a:gd name="adj1" fmla="val -2709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2040783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4079337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994671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582872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498206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66887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50084" y="493887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2843207"/>
            <a:ext cx="3282" cy="3097184"/>
          </a:xfrm>
          <a:prstGeom prst="curvedConnector3">
            <a:avLst>
              <a:gd name="adj1" fmla="val -33593693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1678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Modeling </a:t>
            </a:r>
            <a:r>
              <a:rPr lang="en-US" dirty="0" smtClean="0"/>
              <a:t>and the </a:t>
            </a:r>
            <a:r>
              <a:rPr lang="en-US" dirty="0" err="1"/>
              <a:t>Chihuahuan</a:t>
            </a:r>
            <a:r>
              <a:rPr lang="en-US" dirty="0"/>
              <a:t> </a:t>
            </a:r>
            <a:r>
              <a:rPr lang="en-US" dirty="0" smtClean="0"/>
              <a:t>Desert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</a:t>
            </a:r>
            <a:r>
              <a:rPr lang="en-US" dirty="0" smtClean="0"/>
              <a:t>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</a:t>
            </a:r>
            <a:r>
              <a:rPr lang="en-US" dirty="0" smtClean="0"/>
              <a:t>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it all</a:t>
            </a:r>
            <a:r>
              <a:rPr lang="en-US" dirty="0"/>
              <a:t> </a:t>
            </a:r>
            <a:r>
              <a:rPr lang="en-US" dirty="0" smtClean="0"/>
              <a:t>through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138803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</a:t>
            </a:r>
            <a:r>
              <a:rPr lang="en-US" sz="2800" dirty="0" smtClean="0"/>
              <a:t>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1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Distribution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dirty="0" smtClean="0"/>
              <a:t>Predictions: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Species Distribution Models (SDM) can </a:t>
            </a:r>
            <a:r>
              <a:rPr lang="en-US" sz="2400" dirty="0" smtClean="0"/>
              <a:t>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 smtClean="0"/>
              <a:t>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4851681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7300"/>
            <a:ext cx="378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A Loaded Request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503128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2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Pattern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710501"/>
            <a:ext cx="8405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“…</a:t>
            </a:r>
            <a:r>
              <a:rPr lang="en-US" sz="2000" b="1" i="1" dirty="0" smtClean="0"/>
              <a:t>a </a:t>
            </a:r>
            <a:r>
              <a:rPr lang="en-US" sz="2000" b="1" i="1" dirty="0"/>
              <a:t>system of interoperable computer models and databases communicating primarily via web </a:t>
            </a:r>
            <a:r>
              <a:rPr lang="en-US" sz="2000" b="1" i="1" dirty="0" smtClean="0"/>
              <a:t>services” – Geller 2009</a:t>
            </a:r>
            <a:endParaRPr lang="en-US" sz="20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234" y="6315385"/>
            <a:ext cx="18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Data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1" y="2964076"/>
            <a:ext cx="131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Modeling Environment (WCS)</a:t>
            </a:r>
            <a:endParaRPr lang="en-US" sz="1600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TextBox 97"/>
          <p:cNvSpPr txBox="1"/>
          <p:nvPr/>
        </p:nvSpPr>
        <p:spPr>
          <a:xfrm>
            <a:off x="2486903" y="6322807"/>
            <a:ext cx="436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and Models exposed as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1060</Words>
  <Application>Microsoft Macintosh PowerPoint</Application>
  <PresentationFormat>On-screen Show (4:3)</PresentationFormat>
  <Paragraphs>224</Paragraphs>
  <Slides>18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Example Data Model RDF</vt:lpstr>
      <vt:lpstr>ELSEWeb meets SADI</vt:lpstr>
      <vt:lpstr>Outline</vt:lpstr>
      <vt:lpstr>Use Case: Chihuahuan Desert Encroachment</vt:lpstr>
      <vt:lpstr>Transition from Grassland to Desert</vt:lpstr>
      <vt:lpstr>Implications of an Encroaching Desert Ecosystem</vt:lpstr>
      <vt:lpstr>Species Distribution Modeling</vt:lpstr>
      <vt:lpstr>Challenges: A Loaded Request</vt:lpstr>
      <vt:lpstr>A Common Pattern of the Model Web</vt:lpstr>
      <vt:lpstr>Potential Limitations of the Model Web</vt:lpstr>
      <vt:lpstr>Earth, Life, and Semantic Web</vt:lpstr>
      <vt:lpstr>ELSEWeb Components</vt:lpstr>
      <vt:lpstr>Earth Data Analysis Center</vt:lpstr>
      <vt:lpstr>Desirable Data Model</vt:lpstr>
      <vt:lpstr>EDAC Semantic Data Model</vt:lpstr>
      <vt:lpstr>Mapping CF to OBOE</vt:lpstr>
      <vt:lpstr>Describing Adaptors using SADI</vt:lpstr>
      <vt:lpstr>An Example SADI Service: Extractor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285</cp:revision>
  <dcterms:created xsi:type="dcterms:W3CDTF">2013-11-06T02:05:54Z</dcterms:created>
  <dcterms:modified xsi:type="dcterms:W3CDTF">2013-11-13T20:27:59Z</dcterms:modified>
</cp:coreProperties>
</file>